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58" r:id="rId5"/>
    <p:sldId id="261" r:id="rId6"/>
    <p:sldId id="262" r:id="rId7"/>
    <p:sldId id="263" r:id="rId8"/>
    <p:sldId id="264" r:id="rId9"/>
    <p:sldId id="265" r:id="rId10"/>
    <p:sldId id="267" r:id="rId11"/>
    <p:sldId id="271" r:id="rId12"/>
    <p:sldId id="266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CA13F7C-D70C-4EC8-8639-941B546D9B34}">
          <p14:sldIdLst>
            <p14:sldId id="256"/>
            <p14:sldId id="259"/>
            <p14:sldId id="260"/>
            <p14:sldId id="258"/>
            <p14:sldId id="261"/>
            <p14:sldId id="262"/>
          </p14:sldIdLst>
        </p14:section>
        <p14:section name="Раздел без заголовка" id="{6C1764FC-F7D3-402A-A186-42FAC6EF8958}">
          <p14:sldIdLst>
            <p14:sldId id="263"/>
            <p14:sldId id="264"/>
            <p14:sldId id="265"/>
            <p14:sldId id="267"/>
            <p14:sldId id="271"/>
            <p14:sldId id="266"/>
            <p14:sldId id="268"/>
            <p14:sldId id="26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6612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823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8679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0900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85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5878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346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568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1154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289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7537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187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11.png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1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slide" Target="slide8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3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9652" y="0"/>
            <a:ext cx="8136904" cy="2376295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МБОУ «СОШ №18»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«История боевой и трудовой славы города Братска»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2041508"/>
            <a:ext cx="71287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открытия музея: 28 марта 2007 год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музея: комплексный, краеведческий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музея: библиотекарь, Сорокина Т.В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Авторами работы являются учащиеся 8б класса: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Шимко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Диана, Усова Елизавета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950800"/>
            <a:ext cx="4392488" cy="272290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908" y="6033387"/>
            <a:ext cx="124301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649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днс\Downloads\IMG-8444af937c64bc3a59faa15a92dae34f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6"/>
          <a:stretch/>
        </p:blipFill>
        <p:spPr bwMode="auto">
          <a:xfrm>
            <a:off x="611560" y="980728"/>
            <a:ext cx="4350212" cy="50405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87417" y="188639"/>
            <a:ext cx="70040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Школьные годы чудесные…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92080" y="1340768"/>
            <a:ext cx="33123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Стенд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 директорам МБОУ «СОШ №18» г. Братска с 1979г. </a:t>
            </a:r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 года в должности директора МБОУ «СОШ №18» Ефимова О.А. </a:t>
            </a:r>
          </a:p>
        </p:txBody>
      </p:sp>
      <p:pic>
        <p:nvPicPr>
          <p:cNvPr id="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423" y="6021288"/>
            <a:ext cx="124301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186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883420"/>
          </a:xfrm>
        </p:spPr>
        <p:txBody>
          <a:bodyPr/>
          <a:lstStyle/>
          <a:p>
            <a:r>
              <a:rPr lang="ru-RU" dirty="0" smtClean="0"/>
              <a:t>Листая школьный страницы…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43764" y="945603"/>
            <a:ext cx="5831696" cy="3960440"/>
          </a:xfrm>
        </p:spPr>
        <p:txBody>
          <a:bodyPr>
            <a:normAutofit/>
          </a:bodyPr>
          <a:lstStyle/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2015 года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учащимися, родителями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педагогами и выпускниками школы оформляются красочные альбомы с яркими фотографиями, в которых отображены события школьной жизни. А к 40-летию школы ( участники индивидуального проекта) учащиеся 9б класса оформили альбом «История школы в лицах», где отображена дальнейшая жизнь выпускников школы.</a:t>
            </a:r>
          </a:p>
        </p:txBody>
      </p:sp>
      <p:pic>
        <p:nvPicPr>
          <p:cNvPr id="1028" name="Picture 4" descr="C:\Users\днс\Downloads\IMG-b78ca402e5d3648a8199ff3b47b5c464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8" b="9786"/>
          <a:stretch/>
        </p:blipFill>
        <p:spPr bwMode="auto">
          <a:xfrm>
            <a:off x="539552" y="3933056"/>
            <a:ext cx="3412735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днс\Downloads\IMG-393f24516a318ff08a407af2d7404cc5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9" t="10395" r="6716" b="9211"/>
          <a:stretch/>
        </p:blipFill>
        <p:spPr bwMode="auto">
          <a:xfrm>
            <a:off x="5796136" y="945603"/>
            <a:ext cx="3239406" cy="24833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нс\Downloads\IMG-8f2ecc684e40f9c227cdb64f883e4a1a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" t="13046" r="4887"/>
          <a:stretch/>
        </p:blipFill>
        <p:spPr bwMode="auto">
          <a:xfrm>
            <a:off x="4283968" y="3756661"/>
            <a:ext cx="3960440" cy="263831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529" y="5998170"/>
            <a:ext cx="124301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510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F:\под стеклом музейных витрин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9921">
            <a:off x="446587" y="1575942"/>
            <a:ext cx="3528392" cy="27347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689922" y="38975"/>
            <a:ext cx="81915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стеклом музейных витрин – сувениры, открытки, картины, предметы, подаренные выпускниками и учащимися школы.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480" y="1772816"/>
            <a:ext cx="3477821" cy="26462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751" y="3717032"/>
            <a:ext cx="3543534" cy="28927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7357504" y="5985902"/>
            <a:ext cx="145175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выбору зала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909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4056" y="1152939"/>
            <a:ext cx="406794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 музея и учащиеся школы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принимали и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принимают активное участие в школьных, городских, муниципальных, региональных конкурсах и имеют множество наград. Музей хранит и бережет историю своей малой родины, историю своего региона. На данный момент музей проходит проверку на подтверждение и получение официального документа «Свидетельство о музее».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149" y="1154396"/>
            <a:ext cx="3458641" cy="43642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1800" y="229609"/>
            <a:ext cx="42628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/>
              <a:t>Наши победы</a:t>
            </a:r>
            <a:endParaRPr lang="ru-RU" sz="5400" dirty="0"/>
          </a:p>
        </p:txBody>
      </p:sp>
      <p:pic>
        <p:nvPicPr>
          <p:cNvPr id="5123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6093296"/>
            <a:ext cx="124301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1" y="5326854"/>
            <a:ext cx="2923505" cy="1388742"/>
          </a:xfrm>
        </p:spPr>
      </p:pic>
    </p:spTree>
    <p:extLst>
      <p:ext uri="{BB962C8B-B14F-4D97-AF65-F5344CB8AC3E}">
        <p14:creationId xmlns:p14="http://schemas.microsoft.com/office/powerpoint/2010/main" val="59464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782960"/>
          </a:xfrm>
        </p:spPr>
        <p:txBody>
          <a:bodyPr/>
          <a:lstStyle/>
          <a:p>
            <a:r>
              <a:rPr lang="ru-RU" dirty="0" smtClean="0"/>
              <a:t>Подведем итог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52" y="764704"/>
            <a:ext cx="9036496" cy="5760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музее хранятся подлинные документы и экспонаты. Основной фонд насчитывает 233 единицы хранения.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музее собран архив воспоминаний, фотографий, документов, справок, биографические данные, подлинные документы, ордена, медали, личные вещи, письма, документы военных лет, воспоминания, переданные родственниками погибших воинов города Братска. Очень интересный и многообразный методический материал был собран и продолжается обновляться по истории родной школы. Зал хранит экспозиции директоров, выпускников, ветеранов педагогического труда и почетных учителей с 1979г. Весь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материал, собранный учащимися в ходе поисково-исследовательской, краеведческой работы, используется для проведения уроков  и внеурочных событий. Мы стараемся сохранять и преумножать эти традиции!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2" r="14544"/>
          <a:stretch/>
        </p:blipFill>
        <p:spPr bwMode="auto">
          <a:xfrm>
            <a:off x="251520" y="4450049"/>
            <a:ext cx="2304256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457251"/>
            <a:ext cx="2211964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89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03620" y="367332"/>
            <a:ext cx="6998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/>
              <a:t>Школьный музей –</a:t>
            </a:r>
            <a:r>
              <a:rPr lang="en-US" sz="3600" dirty="0" smtClean="0"/>
              <a:t> </a:t>
            </a:r>
            <a:r>
              <a:rPr lang="ru-RU" sz="3600" dirty="0" smtClean="0"/>
              <a:t>это мой музей!</a:t>
            </a:r>
            <a:endParaRPr lang="ru-RU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988368" y="951620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hlinkClick r:id="rId3" action="ppaction://hlinksldjump"/>
              </a:rPr>
              <a:t>Зал «Боевая и трудовая слава города Братска»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03008" y="1136287"/>
            <a:ext cx="4295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hlinkClick r:id="rId4" action="ppaction://hlinksldjump"/>
              </a:rPr>
              <a:t>Зал «История образования школы»</a:t>
            </a:r>
            <a:endParaRPr lang="ru-RU" sz="2400" b="1" dirty="0"/>
          </a:p>
        </p:txBody>
      </p:sp>
      <p:pic>
        <p:nvPicPr>
          <p:cNvPr id="4102" name="Picture 6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459" y="1967284"/>
            <a:ext cx="3890762" cy="3820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3" y="2100453"/>
            <a:ext cx="3891958" cy="38079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01532" y="5909293"/>
            <a:ext cx="2097139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hlinkClick r:id="rId7" action="ppaction://hlinksldjump"/>
              </a:rPr>
              <a:t>Перейти к заключительному этапу путешествия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830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5556" y="44568"/>
            <a:ext cx="8280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Никто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забыт, ничто не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забыто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1941-1945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endParaRPr lang="ru-RU" sz="3600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23513"/>
            <a:ext cx="4427984" cy="4225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16229"/>
            <a:ext cx="4464496" cy="4225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86107" y="5702185"/>
            <a:ext cx="7619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Зал «Боевая и трудовая слава города Братска»</a:t>
            </a:r>
          </a:p>
        </p:txBody>
      </p:sp>
      <p:pic>
        <p:nvPicPr>
          <p:cNvPr id="4099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6211906"/>
            <a:ext cx="124301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03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00808"/>
            <a:ext cx="3785000" cy="3994680"/>
          </a:xfrm>
          <a:prstGeom prst="round2DiagRect">
            <a:avLst>
              <a:gd name="adj1" fmla="val 16667"/>
              <a:gd name="adj2" fmla="val 1002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1644555"/>
            <a:ext cx="46085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Петрович Громов – ветеран Великой Отечественной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30 апреля 1925 г. в г. Чите, участник войны с Японией.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Награжден орденом Красной Звезды, орденом Отечественной войны 2 ст., медалью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«За Победу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Японией» и десятью  медалями Жукова.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Ушёл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жизни 5 декабря 2017 г. на 93-м году. </a:t>
            </a:r>
          </a:p>
        </p:txBody>
      </p:sp>
      <p:sp>
        <p:nvSpPr>
          <p:cNvPr id="2" name="Лента лицом вверх 1"/>
          <p:cNvSpPr/>
          <p:nvPr/>
        </p:nvSpPr>
        <p:spPr>
          <a:xfrm>
            <a:off x="133277" y="116632"/>
            <a:ext cx="8784976" cy="1390604"/>
          </a:xfrm>
          <a:prstGeom prst="ribbon2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65900" y="8353"/>
            <a:ext cx="46823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Никто </a:t>
            </a:r>
            <a:r>
              <a:rPr lang="ru-RU" sz="2800" dirty="0"/>
              <a:t>не забыт, ничто не забыто</a:t>
            </a:r>
          </a:p>
          <a:p>
            <a:pPr algn="ctr"/>
            <a:r>
              <a:rPr lang="ru-RU" sz="2800" dirty="0"/>
              <a:t>1941-1945 </a:t>
            </a:r>
            <a:r>
              <a:rPr lang="ru-RU" sz="2800" dirty="0" smtClean="0"/>
              <a:t>год</a:t>
            </a:r>
            <a:endParaRPr lang="ru-RU" sz="2800" dirty="0"/>
          </a:p>
        </p:txBody>
      </p:sp>
      <p:pic>
        <p:nvPicPr>
          <p:cNvPr id="819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114133"/>
            <a:ext cx="124301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19786"/>
            <a:ext cx="2736304" cy="352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вальная выноска 5"/>
          <p:cNvSpPr/>
          <p:nvPr/>
        </p:nvSpPr>
        <p:spPr>
          <a:xfrm>
            <a:off x="3563888" y="2119786"/>
            <a:ext cx="5564765" cy="3415301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«Учительский Бессмертный полк»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февраля 2020 г. в целях сохранения в каждой российской семье памяти об учителях – солдатах Великой Отечественной войны – редакция образовательного, культурно-просветительского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журнала «Педагогический ИМИДЖ: от идеи к практике»</a:t>
            </a:r>
          </a:p>
        </p:txBody>
      </p:sp>
    </p:spTree>
    <p:extLst>
      <p:ext uri="{BB962C8B-B14F-4D97-AF65-F5344CB8AC3E}">
        <p14:creationId xmlns:p14="http://schemas.microsoft.com/office/powerpoint/2010/main" val="88576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484784"/>
            <a:ext cx="7147099" cy="439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87624" y="188640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Баннер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посвященный памяти павших участников боевых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действий Афганской и Чеченской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 и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матерям, которые ждали…</a:t>
            </a:r>
          </a:p>
        </p:txBody>
      </p:sp>
      <p:pic>
        <p:nvPicPr>
          <p:cNvPr id="9218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215" y="6093296"/>
            <a:ext cx="124301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52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0074" y="260648"/>
            <a:ext cx="79964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/>
              <a:t>Памяти павших в Чечне и </a:t>
            </a:r>
            <a:r>
              <a:rPr lang="ru-RU" sz="3600" b="1" dirty="0" smtClean="0"/>
              <a:t>Афганистане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3443" y="104547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вещи участников боевых действий Афганской войны, подаренные родными музею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919" y="2190679"/>
            <a:ext cx="4237785" cy="363224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72028" y="109338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памятной встрече в музее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 погибших ребят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9" y="2060848"/>
            <a:ext cx="2338861" cy="3891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5" r="3711"/>
          <a:stretch/>
        </p:blipFill>
        <p:spPr bwMode="auto">
          <a:xfrm>
            <a:off x="2267744" y="2068414"/>
            <a:ext cx="2488349" cy="3876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752" y="6165304"/>
            <a:ext cx="124301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47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2639"/>
          </a:xfrm>
        </p:spPr>
        <p:txBody>
          <a:bodyPr>
            <a:normAutofit/>
          </a:bodyPr>
          <a:lstStyle/>
          <a:p>
            <a:r>
              <a:rPr lang="ru-RU" dirty="0" smtClean="0"/>
              <a:t>Братская ГЭС-жемчужина Сибири</a:t>
            </a:r>
            <a:endParaRPr lang="ru-RU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01" y="1772816"/>
            <a:ext cx="3816424" cy="41764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841" y="1844824"/>
            <a:ext cx="4278738" cy="410445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84869" y="1106160"/>
            <a:ext cx="4343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Юные экскурсоводы школы проводят очередную встречу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42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266" y="6195205"/>
            <a:ext cx="124301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9085" y="1136938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Баннер, посвященный строительству Братской ГЭС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54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368" y="64328"/>
            <a:ext cx="8291264" cy="1512168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сих пор я тебя, мой палаточный Братск, самой первой любовью зову…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19" y="3190154"/>
            <a:ext cx="4032448" cy="2957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648" y="2769541"/>
            <a:ext cx="3864339" cy="3033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1437997"/>
            <a:ext cx="4264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«Зеленый городок» - строительство Братской ГЭС.  Авторы: учащиеся 2 класса «Б» МБОУ «СОШ №18», 2010 г., классный руководитель    Антоновская Елена Викторовна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66952" y="1576496"/>
            <a:ext cx="4080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творческих работ среди учащихся 1-7 классов «Мой город Братск», посвященная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ню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 любимого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7018" y="6035735"/>
            <a:ext cx="160900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выбору зала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302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Школьные годы чудесные…</a:t>
            </a:r>
            <a:endParaRPr lang="ru-RU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628800"/>
            <a:ext cx="4968553" cy="40838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5639041" y="1628800"/>
            <a:ext cx="36724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/>
              <a:t>И школа наша - всем нам дом родной,</a:t>
            </a:r>
          </a:p>
          <a:p>
            <a:r>
              <a:rPr lang="ru-RU" sz="2400" i="1" dirty="0"/>
              <a:t>Болеем друг за друга каждый раз,</a:t>
            </a:r>
          </a:p>
          <a:p>
            <a:r>
              <a:rPr lang="ru-RU" sz="2400" i="1" dirty="0"/>
              <a:t>Одна семья большая </a:t>
            </a:r>
            <a:endParaRPr lang="ru-RU" sz="2400" i="1" dirty="0" smtClean="0"/>
          </a:p>
          <a:p>
            <a:r>
              <a:rPr lang="ru-RU" sz="2400" i="1" dirty="0" smtClean="0"/>
              <a:t>ждёт </a:t>
            </a:r>
            <a:r>
              <a:rPr lang="ru-RU" sz="2400" i="1" dirty="0"/>
              <a:t>нас в нём.</a:t>
            </a:r>
          </a:p>
          <a:p>
            <a:r>
              <a:rPr lang="ru-RU" sz="2400" i="1" dirty="0"/>
              <a:t>И в радости, и в грусти тихой  час.</a:t>
            </a:r>
          </a:p>
        </p:txBody>
      </p:sp>
      <p:pic>
        <p:nvPicPr>
          <p:cNvPr id="12290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6093296"/>
            <a:ext cx="124301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65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</TotalTime>
  <Words>647</Words>
  <Application>Microsoft Office PowerPoint</Application>
  <PresentationFormat>Экран (4:3)</PresentationFormat>
  <Paragraphs>47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Музей МБОУ «СОШ №18» «История боевой и трудовой славы города Братска»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Братская ГЭС-жемчужина Сибири</vt:lpstr>
      <vt:lpstr>До сих пор я тебя, мой палаточный Братск, самой первой любовью зову…</vt:lpstr>
      <vt:lpstr>Школьные годы чудесные…</vt:lpstr>
      <vt:lpstr>Презентация PowerPoint</vt:lpstr>
      <vt:lpstr>Листая школьный страницы…</vt:lpstr>
      <vt:lpstr>Презентация PowerPoint</vt:lpstr>
      <vt:lpstr>Презентация PowerPoint</vt:lpstr>
      <vt:lpstr>Подведем итог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Шимко</dc:creator>
  <cp:lastModifiedBy>Ученик</cp:lastModifiedBy>
  <cp:revision>77</cp:revision>
  <dcterms:created xsi:type="dcterms:W3CDTF">2021-03-16T16:00:05Z</dcterms:created>
  <dcterms:modified xsi:type="dcterms:W3CDTF">2022-09-13T03:14:03Z</dcterms:modified>
</cp:coreProperties>
</file>