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2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4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1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5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7320-07F1-3F45-AEF8-CF4A2B75400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CBCE-9E3A-F34D-A445-575C7E08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629B1-9F33-2840-9A80-57175704B7C3}"/>
              </a:ext>
            </a:extLst>
          </p:cNvPr>
          <p:cNvSpPr txBox="1"/>
          <p:nvPr/>
        </p:nvSpPr>
        <p:spPr>
          <a:xfrm>
            <a:off x="5180361" y="25139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1471F-1AD9-0746-BBF5-8DA2C7D55954}"/>
              </a:ext>
            </a:extLst>
          </p:cNvPr>
          <p:cNvSpPr txBox="1"/>
          <p:nvPr/>
        </p:nvSpPr>
        <p:spPr>
          <a:xfrm>
            <a:off x="326190" y="2378443"/>
            <a:ext cx="1127793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thaiDist"/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 New" panose="02000000000000000000" pitchFamily="2" charset="0"/>
                <a:cs typeface="Courier New" panose="02070309020205020404" pitchFamily="49" charset="0"/>
              </a:rPr>
              <a:t>Создание комфортных условий и коммуникации внутри школы. </a:t>
            </a:r>
          </a:p>
          <a:p>
            <a:pPr algn="thaiDist"/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 New" panose="02000000000000000000" pitchFamily="2" charset="0"/>
                <a:cs typeface="Courier New" panose="02070309020205020404" pitchFamily="49" charset="0"/>
              </a:rPr>
              <a:t>Наставничество </a:t>
            </a:r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  <a:ea typeface="Courier New" panose="02000000000000000000" pitchFamily="2" charset="0"/>
                <a:cs typeface="Courier New" panose="02070309020205020404" pitchFamily="49" charset="0"/>
              </a:rPr>
              <a:t>в онлайн-путешествиях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D522D9-1F49-5C43-8FB8-807E174B5D3B}"/>
              </a:ext>
            </a:extLst>
          </p:cNvPr>
          <p:cNvSpPr/>
          <p:nvPr/>
        </p:nvSpPr>
        <p:spPr>
          <a:xfrm>
            <a:off x="9513618" y="-1663207"/>
            <a:ext cx="4181013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4CF4120-4A0D-374A-B596-63AF4C928FBC}"/>
              </a:ext>
            </a:extLst>
          </p:cNvPr>
          <p:cNvSpPr/>
          <p:nvPr/>
        </p:nvSpPr>
        <p:spPr>
          <a:xfrm>
            <a:off x="1056511" y="-9144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3CF4110-E0C4-ED4C-BFEF-7D71C719D364}"/>
              </a:ext>
            </a:extLst>
          </p:cNvPr>
          <p:cNvSpPr/>
          <p:nvPr/>
        </p:nvSpPr>
        <p:spPr>
          <a:xfrm>
            <a:off x="6910549" y="5392563"/>
            <a:ext cx="4376349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C25A026-A7B3-0C4C-902C-E4D4B8CD206B}"/>
              </a:ext>
            </a:extLst>
          </p:cNvPr>
          <p:cNvSpPr/>
          <p:nvPr/>
        </p:nvSpPr>
        <p:spPr>
          <a:xfrm>
            <a:off x="-1056497" y="5392563"/>
            <a:ext cx="3413262" cy="32909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04539" y="5243682"/>
            <a:ext cx="425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Виктория </a:t>
            </a:r>
            <a:r>
              <a:rPr lang="ru-RU" dirty="0" err="1" smtClean="0">
                <a:solidFill>
                  <a:schemeClr val="bg1"/>
                </a:solidFill>
              </a:rPr>
              <a:t>Грибинчик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Мария Попова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Оксана Александровна Ефимова,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СОШ 18 г. Братск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629B1-9F33-2840-9A80-57175704B7C3}"/>
              </a:ext>
            </a:extLst>
          </p:cNvPr>
          <p:cNvSpPr txBox="1"/>
          <p:nvPr/>
        </p:nvSpPr>
        <p:spPr>
          <a:xfrm>
            <a:off x="5180361" y="25139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1471F-1AD9-0746-BBF5-8DA2C7D55954}"/>
              </a:ext>
            </a:extLst>
          </p:cNvPr>
          <p:cNvSpPr txBox="1"/>
          <p:nvPr/>
        </p:nvSpPr>
        <p:spPr>
          <a:xfrm>
            <a:off x="474425" y="2189977"/>
            <a:ext cx="10996349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thaiDist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Наставник - активный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обучающийся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основного и среднего общего образования,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обладающий лидерскими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организаторскими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качествами, нетривиальностью мышления, демонстрирующий высокие образовательные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результаты.</a:t>
            </a:r>
          </a:p>
          <a:p>
            <a:pPr algn="thaiDist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Наставляемый – активный обучающийся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 особыми образовательными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потребностями </a:t>
            </a:r>
          </a:p>
          <a:p>
            <a:pPr algn="thaiDist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 New" panose="02000000000000000000" pitchFamily="2" charset="0"/>
                <a:cs typeface="Courier New" panose="02070309020205020404" pitchFamily="49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ea typeface="Courier New" panose="02000000000000000000" pitchFamily="2" charset="0"/>
                <a:cs typeface="Courier New" panose="02070309020205020404" pitchFamily="49" charset="0"/>
              </a:rPr>
              <a:t>онлайн-путешествиях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D522D9-1F49-5C43-8FB8-807E174B5D3B}"/>
              </a:ext>
            </a:extLst>
          </p:cNvPr>
          <p:cNvSpPr/>
          <p:nvPr/>
        </p:nvSpPr>
        <p:spPr>
          <a:xfrm>
            <a:off x="9513618" y="-1663207"/>
            <a:ext cx="4181013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4CF4120-4A0D-374A-B596-63AF4C928FBC}"/>
              </a:ext>
            </a:extLst>
          </p:cNvPr>
          <p:cNvSpPr/>
          <p:nvPr/>
        </p:nvSpPr>
        <p:spPr>
          <a:xfrm>
            <a:off x="1056511" y="-9144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3CF4110-E0C4-ED4C-BFEF-7D71C719D364}"/>
              </a:ext>
            </a:extLst>
          </p:cNvPr>
          <p:cNvSpPr/>
          <p:nvPr/>
        </p:nvSpPr>
        <p:spPr>
          <a:xfrm>
            <a:off x="7009161" y="5392563"/>
            <a:ext cx="4376349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C25A026-A7B3-0C4C-902C-E4D4B8CD206B}"/>
              </a:ext>
            </a:extLst>
          </p:cNvPr>
          <p:cNvSpPr/>
          <p:nvPr/>
        </p:nvSpPr>
        <p:spPr>
          <a:xfrm>
            <a:off x="-1056497" y="5392563"/>
            <a:ext cx="3413262" cy="32909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629B1-9F33-2840-9A80-57175704B7C3}"/>
              </a:ext>
            </a:extLst>
          </p:cNvPr>
          <p:cNvSpPr txBox="1"/>
          <p:nvPr/>
        </p:nvSpPr>
        <p:spPr>
          <a:xfrm>
            <a:off x="5180361" y="25139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1471F-1AD9-0746-BBF5-8DA2C7D55954}"/>
              </a:ext>
            </a:extLst>
          </p:cNvPr>
          <p:cNvSpPr txBox="1"/>
          <p:nvPr/>
        </p:nvSpPr>
        <p:spPr>
          <a:xfrm>
            <a:off x="1536208" y="1964260"/>
            <a:ext cx="9117106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thaiDist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Онлайн-путешествия - это комплекс событий, способствующий формированию у учащихся (как наставников, так и наставляемых) мягких навыков: критического мышления, взаимодействия с другими, взаимодействия с собой. С точки зрения социализации форма онлайн-путешествий для многих участников стала ступенькой к  формированию эмоционального интеллекта, собственного мнения в принятии решений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  <a:ea typeface="Courier New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D522D9-1F49-5C43-8FB8-807E174B5D3B}"/>
              </a:ext>
            </a:extLst>
          </p:cNvPr>
          <p:cNvSpPr/>
          <p:nvPr/>
        </p:nvSpPr>
        <p:spPr>
          <a:xfrm>
            <a:off x="9513618" y="-1663207"/>
            <a:ext cx="4181013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4CF4120-4A0D-374A-B596-63AF4C928FBC}"/>
              </a:ext>
            </a:extLst>
          </p:cNvPr>
          <p:cNvSpPr/>
          <p:nvPr/>
        </p:nvSpPr>
        <p:spPr>
          <a:xfrm>
            <a:off x="1056511" y="-9144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3CF4110-E0C4-ED4C-BFEF-7D71C719D364}"/>
              </a:ext>
            </a:extLst>
          </p:cNvPr>
          <p:cNvSpPr/>
          <p:nvPr/>
        </p:nvSpPr>
        <p:spPr>
          <a:xfrm>
            <a:off x="7009161" y="5392563"/>
            <a:ext cx="4376349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C25A026-A7B3-0C4C-902C-E4D4B8CD206B}"/>
              </a:ext>
            </a:extLst>
          </p:cNvPr>
          <p:cNvSpPr/>
          <p:nvPr/>
        </p:nvSpPr>
        <p:spPr>
          <a:xfrm>
            <a:off x="-1056497" y="5392563"/>
            <a:ext cx="3413262" cy="32909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EEF79-5062-CD4A-B211-76B016CA2E9C}"/>
              </a:ext>
            </a:extLst>
          </p:cNvPr>
          <p:cNvSpPr txBox="1"/>
          <p:nvPr/>
        </p:nvSpPr>
        <p:spPr>
          <a:xfrm>
            <a:off x="3150753" y="108308"/>
            <a:ext cx="5890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>
                <a:solidFill>
                  <a:schemeClr val="bg1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Виктория Грибинчик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B7C22AE-76FD-724F-9F75-B1832B6257A8}"/>
              </a:ext>
            </a:extLst>
          </p:cNvPr>
          <p:cNvSpPr/>
          <p:nvPr/>
        </p:nvSpPr>
        <p:spPr>
          <a:xfrm>
            <a:off x="7104806" y="1271615"/>
            <a:ext cx="5008536" cy="510365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70BCE3-A2EE-6E47-8E80-1AC87808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432" y="571930"/>
            <a:ext cx="4125283" cy="7326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CA89D-0B65-F34F-A1A6-FF4C96FD719C}"/>
              </a:ext>
            </a:extLst>
          </p:cNvPr>
          <p:cNvSpPr txBox="1"/>
          <p:nvPr/>
        </p:nvSpPr>
        <p:spPr>
          <a:xfrm>
            <a:off x="1604892" y="2600809"/>
            <a:ext cx="5612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Команда</a:t>
            </a:r>
          </a:p>
          <a:p>
            <a:pPr algn="l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Работа</a:t>
            </a:r>
          </a:p>
          <a:p>
            <a:pPr algn="l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Впечатления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6AE6D-FF6B-0F4E-9BAE-1DC1C1629970}"/>
              </a:ext>
            </a:extLst>
          </p:cNvPr>
          <p:cNvSpPr txBox="1"/>
          <p:nvPr/>
        </p:nvSpPr>
        <p:spPr>
          <a:xfrm>
            <a:off x="5180361" y="302489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9AFFF57-C2A2-3748-8AD8-C05607EF92ED}"/>
              </a:ext>
            </a:extLst>
          </p:cNvPr>
          <p:cNvSpPr/>
          <p:nvPr/>
        </p:nvSpPr>
        <p:spPr>
          <a:xfrm>
            <a:off x="1450635" y="5414331"/>
            <a:ext cx="3456331" cy="33634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CC17F9B-5C01-6542-B79B-76058AB4E61A}"/>
              </a:ext>
            </a:extLst>
          </p:cNvPr>
          <p:cNvSpPr/>
          <p:nvPr/>
        </p:nvSpPr>
        <p:spPr>
          <a:xfrm>
            <a:off x="-727055" y="-1379668"/>
            <a:ext cx="2865467" cy="27593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97B0B11-A91C-E84D-B63C-5FBBACF007B0}"/>
              </a:ext>
            </a:extLst>
          </p:cNvPr>
          <p:cNvCxnSpPr>
            <a:cxnSpLocks/>
          </p:cNvCxnSpPr>
          <p:nvPr/>
        </p:nvCxnSpPr>
        <p:spPr>
          <a:xfrm>
            <a:off x="1275413" y="2369153"/>
            <a:ext cx="0" cy="2415606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629B1-9F33-2840-9A80-57175704B7C3}"/>
              </a:ext>
            </a:extLst>
          </p:cNvPr>
          <p:cNvSpPr txBox="1"/>
          <p:nvPr/>
        </p:nvSpPr>
        <p:spPr>
          <a:xfrm>
            <a:off x="5180361" y="25139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1471F-1AD9-0746-BBF5-8DA2C7D55954}"/>
              </a:ext>
            </a:extLst>
          </p:cNvPr>
          <p:cNvSpPr txBox="1"/>
          <p:nvPr/>
        </p:nvSpPr>
        <p:spPr>
          <a:xfrm>
            <a:off x="1360670" y="2313088"/>
            <a:ext cx="902046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thaiDist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  <a:ea typeface="Courier New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D522D9-1F49-5C43-8FB8-807E174B5D3B}"/>
              </a:ext>
            </a:extLst>
          </p:cNvPr>
          <p:cNvSpPr/>
          <p:nvPr/>
        </p:nvSpPr>
        <p:spPr>
          <a:xfrm>
            <a:off x="9513618" y="-1663207"/>
            <a:ext cx="4181013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4CF4120-4A0D-374A-B596-63AF4C928FBC}"/>
              </a:ext>
            </a:extLst>
          </p:cNvPr>
          <p:cNvSpPr/>
          <p:nvPr/>
        </p:nvSpPr>
        <p:spPr>
          <a:xfrm>
            <a:off x="1056511" y="-9144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3CF4110-E0C4-ED4C-BFEF-7D71C719D364}"/>
              </a:ext>
            </a:extLst>
          </p:cNvPr>
          <p:cNvSpPr/>
          <p:nvPr/>
        </p:nvSpPr>
        <p:spPr>
          <a:xfrm>
            <a:off x="7009161" y="5392563"/>
            <a:ext cx="4376349" cy="4041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C25A026-A7B3-0C4C-902C-E4D4B8CD206B}"/>
              </a:ext>
            </a:extLst>
          </p:cNvPr>
          <p:cNvSpPr/>
          <p:nvPr/>
        </p:nvSpPr>
        <p:spPr>
          <a:xfrm>
            <a:off x="-1056497" y="5392563"/>
            <a:ext cx="3413262" cy="32909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8" y="1735526"/>
            <a:ext cx="3628753" cy="2903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58" y="421030"/>
            <a:ext cx="3249930" cy="2599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38" y="3516466"/>
            <a:ext cx="2648302" cy="2793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74" y="1881111"/>
            <a:ext cx="1974445" cy="35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BAD01-A809-CB46-B2ED-7D1F9BC7EB4B}"/>
              </a:ext>
            </a:extLst>
          </p:cNvPr>
          <p:cNvSpPr txBox="1"/>
          <p:nvPr/>
        </p:nvSpPr>
        <p:spPr>
          <a:xfrm>
            <a:off x="5180361" y="25139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F73FE-FDFF-9944-BF26-CB24305A0C38}"/>
              </a:ext>
            </a:extLst>
          </p:cNvPr>
          <p:cNvSpPr txBox="1"/>
          <p:nvPr/>
        </p:nvSpPr>
        <p:spPr>
          <a:xfrm>
            <a:off x="3686494" y="130071"/>
            <a:ext cx="481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>
                <a:solidFill>
                  <a:schemeClr val="bg1"/>
                </a:solidFill>
                <a:latin typeface="Century Gothic" panose="020B0502020202020204" pitchFamily="34" charset="0"/>
              </a:rPr>
              <a:t>Мария Попова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D22A784-BF21-5746-9FA5-3B15623C5E0E}"/>
              </a:ext>
            </a:extLst>
          </p:cNvPr>
          <p:cNvSpPr/>
          <p:nvPr/>
        </p:nvSpPr>
        <p:spPr>
          <a:xfrm>
            <a:off x="188856" y="1233693"/>
            <a:ext cx="4806765" cy="47584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B71ECC-B68D-7E4A-9941-F08B0DF1A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9"/>
          <a:stretch/>
        </p:blipFill>
        <p:spPr>
          <a:xfrm>
            <a:off x="633129" y="514791"/>
            <a:ext cx="5243700" cy="9305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40BCB5-4F46-6544-A262-60E7DA2F770C}"/>
              </a:ext>
            </a:extLst>
          </p:cNvPr>
          <p:cNvSpPr txBox="1"/>
          <p:nvPr/>
        </p:nvSpPr>
        <p:spPr>
          <a:xfrm>
            <a:off x="5418052" y="2403711"/>
            <a:ext cx="4103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Команда</a:t>
            </a:r>
          </a:p>
          <a:p>
            <a:pPr algn="r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Роль</a:t>
            </a:r>
          </a:p>
          <a:p>
            <a:pPr algn="r"/>
            <a:r>
              <a:rPr lang="ru-RU" sz="4000">
                <a:solidFill>
                  <a:schemeClr val="bg1"/>
                </a:solidFill>
                <a:latin typeface="Century Gothic" panose="020B0502020202020204" pitchFamily="34" charset="0"/>
              </a:rPr>
              <a:t>Впечатления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E4CB2EE-4C24-2F45-B436-60D0619B5980}"/>
              </a:ext>
            </a:extLst>
          </p:cNvPr>
          <p:cNvCxnSpPr>
            <a:cxnSpLocks/>
          </p:cNvCxnSpPr>
          <p:nvPr/>
        </p:nvCxnSpPr>
        <p:spPr>
          <a:xfrm>
            <a:off x="9715654" y="2167449"/>
            <a:ext cx="0" cy="2521707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A1342736-A690-9040-831E-9783C968D4D3}"/>
              </a:ext>
            </a:extLst>
          </p:cNvPr>
          <p:cNvSpPr/>
          <p:nvPr/>
        </p:nvSpPr>
        <p:spPr>
          <a:xfrm>
            <a:off x="10085899" y="5267323"/>
            <a:ext cx="2960249" cy="29212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D821FE8-C5FC-AB41-9CDB-5FBC449D6459}"/>
              </a:ext>
            </a:extLst>
          </p:cNvPr>
          <p:cNvSpPr/>
          <p:nvPr/>
        </p:nvSpPr>
        <p:spPr>
          <a:xfrm>
            <a:off x="9189513" y="-1381448"/>
            <a:ext cx="2960231" cy="29212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D051EB08-B966-CE4C-A7BC-F07EDEA95EDB}"/>
              </a:ext>
            </a:extLst>
          </p:cNvPr>
          <p:cNvSpPr/>
          <p:nvPr/>
        </p:nvSpPr>
        <p:spPr>
          <a:xfrm>
            <a:off x="7911110" y="4153171"/>
            <a:ext cx="3497241" cy="358085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B6694CE-9922-AD4E-A97D-C1F5529C7C51}"/>
              </a:ext>
            </a:extLst>
          </p:cNvPr>
          <p:cNvSpPr/>
          <p:nvPr/>
        </p:nvSpPr>
        <p:spPr>
          <a:xfrm>
            <a:off x="0" y="-2575154"/>
            <a:ext cx="4825826" cy="463002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E221D00-BA85-EA4C-8C76-340EC0E439A4}"/>
              </a:ext>
            </a:extLst>
          </p:cNvPr>
          <p:cNvSpPr/>
          <p:nvPr/>
        </p:nvSpPr>
        <p:spPr>
          <a:xfrm>
            <a:off x="9669763" y="-9144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ACEBC67-D045-D94A-A55C-345B29514BEA}"/>
              </a:ext>
            </a:extLst>
          </p:cNvPr>
          <p:cNvSpPr/>
          <p:nvPr/>
        </p:nvSpPr>
        <p:spPr>
          <a:xfrm>
            <a:off x="459428" y="5943600"/>
            <a:ext cx="1828800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1287E-B402-954B-ADF0-36CA0B9CC1A4}"/>
              </a:ext>
            </a:extLst>
          </p:cNvPr>
          <p:cNvSpPr txBox="1"/>
          <p:nvPr/>
        </p:nvSpPr>
        <p:spPr>
          <a:xfrm>
            <a:off x="2532269" y="3044279"/>
            <a:ext cx="7127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04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125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masyappv@mail.ru</dc:creator>
  <cp:lastModifiedBy>Acer</cp:lastModifiedBy>
  <cp:revision>12</cp:revision>
  <dcterms:created xsi:type="dcterms:W3CDTF">2021-12-16T14:26:31Z</dcterms:created>
  <dcterms:modified xsi:type="dcterms:W3CDTF">2021-12-17T01:53:58Z</dcterms:modified>
</cp:coreProperties>
</file>